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aling-with-medico-legal-c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aling-with-medico-legal-c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aling-with-medico-legal-c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aling-with-medico-legal-c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aling-with-medico-legal-c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aling-with-medico-legal-c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aling-with-medico-legal-c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aling-with-medico-legal-c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aling-with-medico-legal-c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aling-with-medico-legal-c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ealing-with-medico-legal-c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aling-with-medico-legal-c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ealing-with-medico-legal-c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ealing-with-medico-legal-c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ealing-with-medico-legal-c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ealing-with-medico-legal-c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ealing-with-medico-legal-c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ealing-with-medico-legal-c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ealing-with-medico-legal-c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ealing-with-medico-legal-c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ealing-with-medico-legal-c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ealing-with-medico-legal-c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aling-with-medico-legal-c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ealing-with-medico-legal-c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aling-with-medico-legal-c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aling-with-medico-legal-c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aling-with-medico-legal-c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aling-with-medico-legal-c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aling-with-medico-legal-c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aling-with-medico-legal-c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2025-02-14T11:32:18Z</dcterms:modified>
  <cp:category/>
</cp:coreProperties>
</file>